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7" r:id="rId4"/>
  </p:sldMasterIdLst>
  <p:notesMasterIdLst>
    <p:notesMasterId r:id="rId21"/>
  </p:notesMasterIdLst>
  <p:sldIdLst>
    <p:sldId id="256" r:id="rId5"/>
    <p:sldId id="257" r:id="rId6"/>
    <p:sldId id="258" r:id="rId7"/>
    <p:sldId id="259" r:id="rId8"/>
    <p:sldId id="271" r:id="rId9"/>
    <p:sldId id="262" r:id="rId10"/>
    <p:sldId id="263" r:id="rId11"/>
    <p:sldId id="264" r:id="rId12"/>
    <p:sldId id="265" r:id="rId13"/>
    <p:sldId id="266" r:id="rId14"/>
    <p:sldId id="267" r:id="rId15"/>
    <p:sldId id="268" r:id="rId16"/>
    <p:sldId id="269" r:id="rId17"/>
    <p:sldId id="270" r:id="rId18"/>
    <p:sldId id="260" r:id="rId19"/>
    <p:sldId id="26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F439F8-78BC-47E1-A985-0F1E352C5BD4}" v="97" dt="2023-05-13T08:36:24.0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83ECAD-C2A7-45BB-97AB-6C7E2683521C}"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0F1A3CB1-85D4-491D-89D6-B6A53D39F91E}">
      <dgm:prSet/>
      <dgm:spPr/>
      <dgm:t>
        <a:bodyPr/>
        <a:lstStyle/>
        <a:p>
          <a:pPr>
            <a:defRPr cap="all"/>
          </a:pPr>
          <a:r>
            <a:rPr lang="en-US"/>
            <a:t>Abstract</a:t>
          </a:r>
        </a:p>
      </dgm:t>
    </dgm:pt>
    <dgm:pt modelId="{6CCB1339-1189-4E15-B907-E99A08544B4F}" type="parTrans" cxnId="{8154B9D0-5B53-4B09-BB1F-44A96D4A4D43}">
      <dgm:prSet/>
      <dgm:spPr/>
      <dgm:t>
        <a:bodyPr/>
        <a:lstStyle/>
        <a:p>
          <a:endParaRPr lang="en-US"/>
        </a:p>
      </dgm:t>
    </dgm:pt>
    <dgm:pt modelId="{726418BD-FAE0-43E5-8207-EC3521DFC286}" type="sibTrans" cxnId="{8154B9D0-5B53-4B09-BB1F-44A96D4A4D43}">
      <dgm:prSet/>
      <dgm:spPr/>
      <dgm:t>
        <a:bodyPr/>
        <a:lstStyle/>
        <a:p>
          <a:endParaRPr lang="en-US"/>
        </a:p>
      </dgm:t>
    </dgm:pt>
    <dgm:pt modelId="{4007A654-51D8-42E7-A77A-BD9F46FCC555}">
      <dgm:prSet/>
      <dgm:spPr/>
      <dgm:t>
        <a:bodyPr/>
        <a:lstStyle/>
        <a:p>
          <a:pPr>
            <a:defRPr cap="all"/>
          </a:pPr>
          <a:r>
            <a:rPr lang="en-US"/>
            <a:t>Implementation design</a:t>
          </a:r>
        </a:p>
      </dgm:t>
    </dgm:pt>
    <dgm:pt modelId="{D7AA56C5-2B21-4EC0-8B14-6212F4B9E5EB}" type="parTrans" cxnId="{1D7E0DB0-1022-4C64-BE23-6064FD1790A5}">
      <dgm:prSet/>
      <dgm:spPr/>
      <dgm:t>
        <a:bodyPr/>
        <a:lstStyle/>
        <a:p>
          <a:endParaRPr lang="en-US"/>
        </a:p>
      </dgm:t>
    </dgm:pt>
    <dgm:pt modelId="{3F157D9C-5D01-4A84-B308-7B778700293C}" type="sibTrans" cxnId="{1D7E0DB0-1022-4C64-BE23-6064FD1790A5}">
      <dgm:prSet/>
      <dgm:spPr/>
      <dgm:t>
        <a:bodyPr/>
        <a:lstStyle/>
        <a:p>
          <a:endParaRPr lang="en-US"/>
        </a:p>
      </dgm:t>
    </dgm:pt>
    <dgm:pt modelId="{EF5ACF9E-BC59-4E13-B1F7-1AB60E02E86D}">
      <dgm:prSet/>
      <dgm:spPr/>
      <dgm:t>
        <a:bodyPr/>
        <a:lstStyle/>
        <a:p>
          <a:pPr>
            <a:defRPr cap="all"/>
          </a:pPr>
          <a:r>
            <a:rPr lang="en-US"/>
            <a:t>Snapshots</a:t>
          </a:r>
        </a:p>
      </dgm:t>
    </dgm:pt>
    <dgm:pt modelId="{E11B8B56-29B6-4161-938A-6A42B9B1D558}" type="parTrans" cxnId="{79AC55B6-1184-4877-B28A-BB0D2C6C58C1}">
      <dgm:prSet/>
      <dgm:spPr/>
      <dgm:t>
        <a:bodyPr/>
        <a:lstStyle/>
        <a:p>
          <a:endParaRPr lang="en-US"/>
        </a:p>
      </dgm:t>
    </dgm:pt>
    <dgm:pt modelId="{5748D63A-7CE9-4EDB-A766-022CF766FA38}" type="sibTrans" cxnId="{79AC55B6-1184-4877-B28A-BB0D2C6C58C1}">
      <dgm:prSet/>
      <dgm:spPr/>
      <dgm:t>
        <a:bodyPr/>
        <a:lstStyle/>
        <a:p>
          <a:endParaRPr lang="en-US"/>
        </a:p>
      </dgm:t>
    </dgm:pt>
    <dgm:pt modelId="{2206F9FE-782A-4E0F-9ADC-CC1DE7EA3C99}" type="pres">
      <dgm:prSet presAssocID="{7D83ECAD-C2A7-45BB-97AB-6C7E2683521C}" presName="linear" presStyleCnt="0">
        <dgm:presLayoutVars>
          <dgm:dir/>
          <dgm:animLvl val="lvl"/>
          <dgm:resizeHandles val="exact"/>
        </dgm:presLayoutVars>
      </dgm:prSet>
      <dgm:spPr/>
    </dgm:pt>
    <dgm:pt modelId="{FFCD835D-D7A9-4A2E-A9B5-6601AE08AC60}" type="pres">
      <dgm:prSet presAssocID="{0F1A3CB1-85D4-491D-89D6-B6A53D39F91E}" presName="parentLin" presStyleCnt="0"/>
      <dgm:spPr/>
    </dgm:pt>
    <dgm:pt modelId="{7CFC1425-2B0C-47DB-B966-75972C150F23}" type="pres">
      <dgm:prSet presAssocID="{0F1A3CB1-85D4-491D-89D6-B6A53D39F91E}" presName="parentLeftMargin" presStyleLbl="node1" presStyleIdx="0" presStyleCnt="3"/>
      <dgm:spPr/>
    </dgm:pt>
    <dgm:pt modelId="{D0C9AF6B-7C81-4EEE-9BA6-DA0418F06DBD}" type="pres">
      <dgm:prSet presAssocID="{0F1A3CB1-85D4-491D-89D6-B6A53D39F91E}" presName="parentText" presStyleLbl="node1" presStyleIdx="0" presStyleCnt="3">
        <dgm:presLayoutVars>
          <dgm:chMax val="0"/>
          <dgm:bulletEnabled val="1"/>
        </dgm:presLayoutVars>
      </dgm:prSet>
      <dgm:spPr/>
    </dgm:pt>
    <dgm:pt modelId="{E006077B-FF84-40BD-99CF-62E174777546}" type="pres">
      <dgm:prSet presAssocID="{0F1A3CB1-85D4-491D-89D6-B6A53D39F91E}" presName="negativeSpace" presStyleCnt="0"/>
      <dgm:spPr/>
    </dgm:pt>
    <dgm:pt modelId="{84BD7AAA-123D-4DAF-AAE0-2C1ABC209A53}" type="pres">
      <dgm:prSet presAssocID="{0F1A3CB1-85D4-491D-89D6-B6A53D39F91E}" presName="childText" presStyleLbl="conFgAcc1" presStyleIdx="0" presStyleCnt="3">
        <dgm:presLayoutVars>
          <dgm:bulletEnabled val="1"/>
        </dgm:presLayoutVars>
      </dgm:prSet>
      <dgm:spPr/>
    </dgm:pt>
    <dgm:pt modelId="{0B6F15B0-D3CD-4DE2-B14F-5F24E570A5BC}" type="pres">
      <dgm:prSet presAssocID="{726418BD-FAE0-43E5-8207-EC3521DFC286}" presName="spaceBetweenRectangles" presStyleCnt="0"/>
      <dgm:spPr/>
    </dgm:pt>
    <dgm:pt modelId="{EF8F4AAE-7FEA-4D82-8C16-CEB67CC383B7}" type="pres">
      <dgm:prSet presAssocID="{4007A654-51D8-42E7-A77A-BD9F46FCC555}" presName="parentLin" presStyleCnt="0"/>
      <dgm:spPr/>
    </dgm:pt>
    <dgm:pt modelId="{DE54E6E3-2FAC-4C3C-9C6B-1AA5A4B04661}" type="pres">
      <dgm:prSet presAssocID="{4007A654-51D8-42E7-A77A-BD9F46FCC555}" presName="parentLeftMargin" presStyleLbl="node1" presStyleIdx="0" presStyleCnt="3"/>
      <dgm:spPr/>
    </dgm:pt>
    <dgm:pt modelId="{9ADF30DE-BCAB-4679-9CAF-EDD5A195E2F0}" type="pres">
      <dgm:prSet presAssocID="{4007A654-51D8-42E7-A77A-BD9F46FCC555}" presName="parentText" presStyleLbl="node1" presStyleIdx="1" presStyleCnt="3">
        <dgm:presLayoutVars>
          <dgm:chMax val="0"/>
          <dgm:bulletEnabled val="1"/>
        </dgm:presLayoutVars>
      </dgm:prSet>
      <dgm:spPr/>
    </dgm:pt>
    <dgm:pt modelId="{EBDB1AD7-5B53-41A9-9D00-17C5B1314070}" type="pres">
      <dgm:prSet presAssocID="{4007A654-51D8-42E7-A77A-BD9F46FCC555}" presName="negativeSpace" presStyleCnt="0"/>
      <dgm:spPr/>
    </dgm:pt>
    <dgm:pt modelId="{95D11E0B-4E5B-430C-BB09-E4C54F6FF09A}" type="pres">
      <dgm:prSet presAssocID="{4007A654-51D8-42E7-A77A-BD9F46FCC555}" presName="childText" presStyleLbl="conFgAcc1" presStyleIdx="1" presStyleCnt="3">
        <dgm:presLayoutVars>
          <dgm:bulletEnabled val="1"/>
        </dgm:presLayoutVars>
      </dgm:prSet>
      <dgm:spPr/>
    </dgm:pt>
    <dgm:pt modelId="{8F80E2BB-47F7-4A13-BAC1-5776ED7C3139}" type="pres">
      <dgm:prSet presAssocID="{3F157D9C-5D01-4A84-B308-7B778700293C}" presName="spaceBetweenRectangles" presStyleCnt="0"/>
      <dgm:spPr/>
    </dgm:pt>
    <dgm:pt modelId="{F58CCC4C-2EC0-4F78-90D0-1EDAF4A1E979}" type="pres">
      <dgm:prSet presAssocID="{EF5ACF9E-BC59-4E13-B1F7-1AB60E02E86D}" presName="parentLin" presStyleCnt="0"/>
      <dgm:spPr/>
    </dgm:pt>
    <dgm:pt modelId="{98D27E8B-EF4C-4C2F-8C61-95AE9C40E34E}" type="pres">
      <dgm:prSet presAssocID="{EF5ACF9E-BC59-4E13-B1F7-1AB60E02E86D}" presName="parentLeftMargin" presStyleLbl="node1" presStyleIdx="1" presStyleCnt="3"/>
      <dgm:spPr/>
    </dgm:pt>
    <dgm:pt modelId="{A75792AB-C4A7-4F34-8810-3B457F74E85E}" type="pres">
      <dgm:prSet presAssocID="{EF5ACF9E-BC59-4E13-B1F7-1AB60E02E86D}" presName="parentText" presStyleLbl="node1" presStyleIdx="2" presStyleCnt="3">
        <dgm:presLayoutVars>
          <dgm:chMax val="0"/>
          <dgm:bulletEnabled val="1"/>
        </dgm:presLayoutVars>
      </dgm:prSet>
      <dgm:spPr/>
    </dgm:pt>
    <dgm:pt modelId="{F654F6D2-910B-41BC-A80A-5FF70EEF8170}" type="pres">
      <dgm:prSet presAssocID="{EF5ACF9E-BC59-4E13-B1F7-1AB60E02E86D}" presName="negativeSpace" presStyleCnt="0"/>
      <dgm:spPr/>
    </dgm:pt>
    <dgm:pt modelId="{FC92E649-DE6F-4E57-909F-9E3B6E420772}" type="pres">
      <dgm:prSet presAssocID="{EF5ACF9E-BC59-4E13-B1F7-1AB60E02E86D}" presName="childText" presStyleLbl="conFgAcc1" presStyleIdx="2" presStyleCnt="3">
        <dgm:presLayoutVars>
          <dgm:bulletEnabled val="1"/>
        </dgm:presLayoutVars>
      </dgm:prSet>
      <dgm:spPr/>
    </dgm:pt>
  </dgm:ptLst>
  <dgm:cxnLst>
    <dgm:cxn modelId="{D797CC01-E4E2-4F72-BE4B-316EB942B1AF}" type="presOf" srcId="{0F1A3CB1-85D4-491D-89D6-B6A53D39F91E}" destId="{D0C9AF6B-7C81-4EEE-9BA6-DA0418F06DBD}" srcOrd="1" destOrd="0" presId="urn:microsoft.com/office/officeart/2005/8/layout/list1"/>
    <dgm:cxn modelId="{F7CE0E24-E2C6-4F1C-8806-4133CA1CAB86}" type="presOf" srcId="{4007A654-51D8-42E7-A77A-BD9F46FCC555}" destId="{DE54E6E3-2FAC-4C3C-9C6B-1AA5A4B04661}" srcOrd="0" destOrd="0" presId="urn:microsoft.com/office/officeart/2005/8/layout/list1"/>
    <dgm:cxn modelId="{5146BE27-A54A-486E-8885-813D0CDDAA6B}" type="presOf" srcId="{7D83ECAD-C2A7-45BB-97AB-6C7E2683521C}" destId="{2206F9FE-782A-4E0F-9ADC-CC1DE7EA3C99}" srcOrd="0" destOrd="0" presId="urn:microsoft.com/office/officeart/2005/8/layout/list1"/>
    <dgm:cxn modelId="{B9EAB866-EF9D-4D0E-BB4B-4799DAFF33B2}" type="presOf" srcId="{EF5ACF9E-BC59-4E13-B1F7-1AB60E02E86D}" destId="{98D27E8B-EF4C-4C2F-8C61-95AE9C40E34E}" srcOrd="0" destOrd="0" presId="urn:microsoft.com/office/officeart/2005/8/layout/list1"/>
    <dgm:cxn modelId="{8C387354-65B8-4D57-8D0A-10362C6C8B8C}" type="presOf" srcId="{EF5ACF9E-BC59-4E13-B1F7-1AB60E02E86D}" destId="{A75792AB-C4A7-4F34-8810-3B457F74E85E}" srcOrd="1" destOrd="0" presId="urn:microsoft.com/office/officeart/2005/8/layout/list1"/>
    <dgm:cxn modelId="{1D7E0DB0-1022-4C64-BE23-6064FD1790A5}" srcId="{7D83ECAD-C2A7-45BB-97AB-6C7E2683521C}" destId="{4007A654-51D8-42E7-A77A-BD9F46FCC555}" srcOrd="1" destOrd="0" parTransId="{D7AA56C5-2B21-4EC0-8B14-6212F4B9E5EB}" sibTransId="{3F157D9C-5D01-4A84-B308-7B778700293C}"/>
    <dgm:cxn modelId="{79AC55B6-1184-4877-B28A-BB0D2C6C58C1}" srcId="{7D83ECAD-C2A7-45BB-97AB-6C7E2683521C}" destId="{EF5ACF9E-BC59-4E13-B1F7-1AB60E02E86D}" srcOrd="2" destOrd="0" parTransId="{E11B8B56-29B6-4161-938A-6A42B9B1D558}" sibTransId="{5748D63A-7CE9-4EDB-A766-022CF766FA38}"/>
    <dgm:cxn modelId="{61E419D0-1A30-4FBA-88DE-B7FA4157CBE8}" type="presOf" srcId="{4007A654-51D8-42E7-A77A-BD9F46FCC555}" destId="{9ADF30DE-BCAB-4679-9CAF-EDD5A195E2F0}" srcOrd="1" destOrd="0" presId="urn:microsoft.com/office/officeart/2005/8/layout/list1"/>
    <dgm:cxn modelId="{8154B9D0-5B53-4B09-BB1F-44A96D4A4D43}" srcId="{7D83ECAD-C2A7-45BB-97AB-6C7E2683521C}" destId="{0F1A3CB1-85D4-491D-89D6-B6A53D39F91E}" srcOrd="0" destOrd="0" parTransId="{6CCB1339-1189-4E15-B907-E99A08544B4F}" sibTransId="{726418BD-FAE0-43E5-8207-EC3521DFC286}"/>
    <dgm:cxn modelId="{550B71D9-87F7-4810-9668-C5B605321FB7}" type="presOf" srcId="{0F1A3CB1-85D4-491D-89D6-B6A53D39F91E}" destId="{7CFC1425-2B0C-47DB-B966-75972C150F23}" srcOrd="0" destOrd="0" presId="urn:microsoft.com/office/officeart/2005/8/layout/list1"/>
    <dgm:cxn modelId="{5CD374B8-6BB4-4779-99BF-F65E1B9A929C}" type="presParOf" srcId="{2206F9FE-782A-4E0F-9ADC-CC1DE7EA3C99}" destId="{FFCD835D-D7A9-4A2E-A9B5-6601AE08AC60}" srcOrd="0" destOrd="0" presId="urn:microsoft.com/office/officeart/2005/8/layout/list1"/>
    <dgm:cxn modelId="{3216096C-2117-491C-A64A-D428C59CF140}" type="presParOf" srcId="{FFCD835D-D7A9-4A2E-A9B5-6601AE08AC60}" destId="{7CFC1425-2B0C-47DB-B966-75972C150F23}" srcOrd="0" destOrd="0" presId="urn:microsoft.com/office/officeart/2005/8/layout/list1"/>
    <dgm:cxn modelId="{8C647C39-0A9B-485A-ADE1-678B5D22B37F}" type="presParOf" srcId="{FFCD835D-D7A9-4A2E-A9B5-6601AE08AC60}" destId="{D0C9AF6B-7C81-4EEE-9BA6-DA0418F06DBD}" srcOrd="1" destOrd="0" presId="urn:microsoft.com/office/officeart/2005/8/layout/list1"/>
    <dgm:cxn modelId="{760A69C7-63C7-4CB9-83D6-DC1C6133D13E}" type="presParOf" srcId="{2206F9FE-782A-4E0F-9ADC-CC1DE7EA3C99}" destId="{E006077B-FF84-40BD-99CF-62E174777546}" srcOrd="1" destOrd="0" presId="urn:microsoft.com/office/officeart/2005/8/layout/list1"/>
    <dgm:cxn modelId="{1F576D47-0031-4DBB-8EB8-7C8F2A520530}" type="presParOf" srcId="{2206F9FE-782A-4E0F-9ADC-CC1DE7EA3C99}" destId="{84BD7AAA-123D-4DAF-AAE0-2C1ABC209A53}" srcOrd="2" destOrd="0" presId="urn:microsoft.com/office/officeart/2005/8/layout/list1"/>
    <dgm:cxn modelId="{A265D402-0A19-437F-B268-5CEC45F3DED0}" type="presParOf" srcId="{2206F9FE-782A-4E0F-9ADC-CC1DE7EA3C99}" destId="{0B6F15B0-D3CD-4DE2-B14F-5F24E570A5BC}" srcOrd="3" destOrd="0" presId="urn:microsoft.com/office/officeart/2005/8/layout/list1"/>
    <dgm:cxn modelId="{790E6CF9-7D63-44F1-A50D-540861D191FB}" type="presParOf" srcId="{2206F9FE-782A-4E0F-9ADC-CC1DE7EA3C99}" destId="{EF8F4AAE-7FEA-4D82-8C16-CEB67CC383B7}" srcOrd="4" destOrd="0" presId="urn:microsoft.com/office/officeart/2005/8/layout/list1"/>
    <dgm:cxn modelId="{BFD24040-794A-44CF-8EED-C958D379A5A3}" type="presParOf" srcId="{EF8F4AAE-7FEA-4D82-8C16-CEB67CC383B7}" destId="{DE54E6E3-2FAC-4C3C-9C6B-1AA5A4B04661}" srcOrd="0" destOrd="0" presId="urn:microsoft.com/office/officeart/2005/8/layout/list1"/>
    <dgm:cxn modelId="{83A4C115-4C61-4826-9BF2-0297DAD10408}" type="presParOf" srcId="{EF8F4AAE-7FEA-4D82-8C16-CEB67CC383B7}" destId="{9ADF30DE-BCAB-4679-9CAF-EDD5A195E2F0}" srcOrd="1" destOrd="0" presId="urn:microsoft.com/office/officeart/2005/8/layout/list1"/>
    <dgm:cxn modelId="{FB7D032D-B858-4137-A52B-D2B44B2FB910}" type="presParOf" srcId="{2206F9FE-782A-4E0F-9ADC-CC1DE7EA3C99}" destId="{EBDB1AD7-5B53-41A9-9D00-17C5B1314070}" srcOrd="5" destOrd="0" presId="urn:microsoft.com/office/officeart/2005/8/layout/list1"/>
    <dgm:cxn modelId="{A7491244-4459-4BCB-A18B-800B0F8EDD31}" type="presParOf" srcId="{2206F9FE-782A-4E0F-9ADC-CC1DE7EA3C99}" destId="{95D11E0B-4E5B-430C-BB09-E4C54F6FF09A}" srcOrd="6" destOrd="0" presId="urn:microsoft.com/office/officeart/2005/8/layout/list1"/>
    <dgm:cxn modelId="{C38DBE92-2884-4018-845A-E6DCC9AEDE88}" type="presParOf" srcId="{2206F9FE-782A-4E0F-9ADC-CC1DE7EA3C99}" destId="{8F80E2BB-47F7-4A13-BAC1-5776ED7C3139}" srcOrd="7" destOrd="0" presId="urn:microsoft.com/office/officeart/2005/8/layout/list1"/>
    <dgm:cxn modelId="{D0698061-20A6-4C7A-924A-2088B169EBFE}" type="presParOf" srcId="{2206F9FE-782A-4E0F-9ADC-CC1DE7EA3C99}" destId="{F58CCC4C-2EC0-4F78-90D0-1EDAF4A1E979}" srcOrd="8" destOrd="0" presId="urn:microsoft.com/office/officeart/2005/8/layout/list1"/>
    <dgm:cxn modelId="{C251767A-11D1-4933-BFF0-BC70CDB3B802}" type="presParOf" srcId="{F58CCC4C-2EC0-4F78-90D0-1EDAF4A1E979}" destId="{98D27E8B-EF4C-4C2F-8C61-95AE9C40E34E}" srcOrd="0" destOrd="0" presId="urn:microsoft.com/office/officeart/2005/8/layout/list1"/>
    <dgm:cxn modelId="{50A9E009-BEB7-48D8-9C28-D1C1971E59F1}" type="presParOf" srcId="{F58CCC4C-2EC0-4F78-90D0-1EDAF4A1E979}" destId="{A75792AB-C4A7-4F34-8810-3B457F74E85E}" srcOrd="1" destOrd="0" presId="urn:microsoft.com/office/officeart/2005/8/layout/list1"/>
    <dgm:cxn modelId="{A1417A4D-0595-4BC4-8B76-50F7706E650F}" type="presParOf" srcId="{2206F9FE-782A-4E0F-9ADC-CC1DE7EA3C99}" destId="{F654F6D2-910B-41BC-A80A-5FF70EEF8170}" srcOrd="9" destOrd="0" presId="urn:microsoft.com/office/officeart/2005/8/layout/list1"/>
    <dgm:cxn modelId="{CBC2031E-9A8C-47F5-924D-E3160B5D4744}" type="presParOf" srcId="{2206F9FE-782A-4E0F-9ADC-CC1DE7EA3C99}" destId="{FC92E649-DE6F-4E57-909F-9E3B6E420772}"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BD7AAA-123D-4DAF-AAE0-2C1ABC209A53}">
      <dsp:nvSpPr>
        <dsp:cNvPr id="0" name=""/>
        <dsp:cNvSpPr/>
      </dsp:nvSpPr>
      <dsp:spPr>
        <a:xfrm>
          <a:off x="0" y="548243"/>
          <a:ext cx="5913437" cy="882000"/>
        </a:xfrm>
        <a:prstGeom prst="rect">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D0C9AF6B-7C81-4EEE-9BA6-DA0418F06DBD}">
      <dsp:nvSpPr>
        <dsp:cNvPr id="0" name=""/>
        <dsp:cNvSpPr/>
      </dsp:nvSpPr>
      <dsp:spPr>
        <a:xfrm>
          <a:off x="295671" y="31643"/>
          <a:ext cx="4139405" cy="1033200"/>
        </a:xfrm>
        <a:prstGeom prst="roundRect">
          <a:avLst/>
        </a:prstGeom>
        <a:gradFill rotWithShape="0">
          <a:gsLst>
            <a:gs pos="0">
              <a:schemeClr val="accent2">
                <a:hueOff val="0"/>
                <a:satOff val="0"/>
                <a:lumOff val="0"/>
                <a:alphaOff val="0"/>
                <a:tint val="98000"/>
                <a:satMod val="110000"/>
                <a:lumMod val="104000"/>
              </a:schemeClr>
            </a:gs>
            <a:gs pos="69000">
              <a:schemeClr val="accent2">
                <a:hueOff val="0"/>
                <a:satOff val="0"/>
                <a:lumOff val="0"/>
                <a:alphaOff val="0"/>
                <a:shade val="88000"/>
                <a:satMod val="130000"/>
                <a:lumMod val="92000"/>
              </a:schemeClr>
            </a:gs>
            <a:gs pos="100000">
              <a:schemeClr val="accent2">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6460" tIns="0" rIns="156460" bIns="0" numCol="1" spcCol="1270" anchor="ctr" anchorCtr="0">
          <a:noAutofit/>
        </a:bodyPr>
        <a:lstStyle/>
        <a:p>
          <a:pPr marL="0" lvl="0" indent="0" algn="l" defTabSz="1555750">
            <a:lnSpc>
              <a:spcPct val="90000"/>
            </a:lnSpc>
            <a:spcBef>
              <a:spcPct val="0"/>
            </a:spcBef>
            <a:spcAft>
              <a:spcPct val="35000"/>
            </a:spcAft>
            <a:buNone/>
            <a:defRPr cap="all"/>
          </a:pPr>
          <a:r>
            <a:rPr lang="en-US" sz="3500" kern="1200"/>
            <a:t>Abstract</a:t>
          </a:r>
        </a:p>
      </dsp:txBody>
      <dsp:txXfrm>
        <a:off x="346108" y="82080"/>
        <a:ext cx="4038531" cy="932326"/>
      </dsp:txXfrm>
    </dsp:sp>
    <dsp:sp modelId="{95D11E0B-4E5B-430C-BB09-E4C54F6FF09A}">
      <dsp:nvSpPr>
        <dsp:cNvPr id="0" name=""/>
        <dsp:cNvSpPr/>
      </dsp:nvSpPr>
      <dsp:spPr>
        <a:xfrm>
          <a:off x="0" y="2135844"/>
          <a:ext cx="5913437" cy="882000"/>
        </a:xfrm>
        <a:prstGeom prst="rect">
          <a:avLst/>
        </a:prstGeom>
        <a:solidFill>
          <a:schemeClr val="lt1">
            <a:alpha val="90000"/>
            <a:hueOff val="0"/>
            <a:satOff val="0"/>
            <a:lumOff val="0"/>
            <a:alphaOff val="0"/>
          </a:schemeClr>
        </a:solidFill>
        <a:ln w="9525" cap="flat" cmpd="sng" algn="ctr">
          <a:solidFill>
            <a:schemeClr val="accent2">
              <a:hueOff val="-1696488"/>
              <a:satOff val="5592"/>
              <a:lumOff val="5981"/>
              <a:alphaOff val="0"/>
            </a:schemeClr>
          </a:solidFill>
          <a:prstDash val="solid"/>
        </a:ln>
        <a:effectLst/>
      </dsp:spPr>
      <dsp:style>
        <a:lnRef idx="1">
          <a:scrgbClr r="0" g="0" b="0"/>
        </a:lnRef>
        <a:fillRef idx="1">
          <a:scrgbClr r="0" g="0" b="0"/>
        </a:fillRef>
        <a:effectRef idx="0">
          <a:scrgbClr r="0" g="0" b="0"/>
        </a:effectRef>
        <a:fontRef idx="minor"/>
      </dsp:style>
    </dsp:sp>
    <dsp:sp modelId="{9ADF30DE-BCAB-4679-9CAF-EDD5A195E2F0}">
      <dsp:nvSpPr>
        <dsp:cNvPr id="0" name=""/>
        <dsp:cNvSpPr/>
      </dsp:nvSpPr>
      <dsp:spPr>
        <a:xfrm>
          <a:off x="295671" y="1619244"/>
          <a:ext cx="4139405" cy="1033200"/>
        </a:xfrm>
        <a:prstGeom prst="roundRect">
          <a:avLst/>
        </a:prstGeom>
        <a:gradFill rotWithShape="0">
          <a:gsLst>
            <a:gs pos="0">
              <a:schemeClr val="accent2">
                <a:hueOff val="-1696488"/>
                <a:satOff val="5592"/>
                <a:lumOff val="5981"/>
                <a:alphaOff val="0"/>
                <a:tint val="98000"/>
                <a:satMod val="110000"/>
                <a:lumMod val="104000"/>
              </a:schemeClr>
            </a:gs>
            <a:gs pos="69000">
              <a:schemeClr val="accent2">
                <a:hueOff val="-1696488"/>
                <a:satOff val="5592"/>
                <a:lumOff val="5981"/>
                <a:alphaOff val="0"/>
                <a:shade val="88000"/>
                <a:satMod val="130000"/>
                <a:lumMod val="92000"/>
              </a:schemeClr>
            </a:gs>
            <a:gs pos="100000">
              <a:schemeClr val="accent2">
                <a:hueOff val="-1696488"/>
                <a:satOff val="5592"/>
                <a:lumOff val="5981"/>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6460" tIns="0" rIns="156460" bIns="0" numCol="1" spcCol="1270" anchor="ctr" anchorCtr="0">
          <a:noAutofit/>
        </a:bodyPr>
        <a:lstStyle/>
        <a:p>
          <a:pPr marL="0" lvl="0" indent="0" algn="l" defTabSz="1555750">
            <a:lnSpc>
              <a:spcPct val="90000"/>
            </a:lnSpc>
            <a:spcBef>
              <a:spcPct val="0"/>
            </a:spcBef>
            <a:spcAft>
              <a:spcPct val="35000"/>
            </a:spcAft>
            <a:buNone/>
            <a:defRPr cap="all"/>
          </a:pPr>
          <a:r>
            <a:rPr lang="en-US" sz="3500" kern="1200"/>
            <a:t>Implementation design</a:t>
          </a:r>
        </a:p>
      </dsp:txBody>
      <dsp:txXfrm>
        <a:off x="346108" y="1669681"/>
        <a:ext cx="4038531" cy="932326"/>
      </dsp:txXfrm>
    </dsp:sp>
    <dsp:sp modelId="{FC92E649-DE6F-4E57-909F-9E3B6E420772}">
      <dsp:nvSpPr>
        <dsp:cNvPr id="0" name=""/>
        <dsp:cNvSpPr/>
      </dsp:nvSpPr>
      <dsp:spPr>
        <a:xfrm>
          <a:off x="0" y="3723444"/>
          <a:ext cx="5913437" cy="882000"/>
        </a:xfrm>
        <a:prstGeom prst="rect">
          <a:avLst/>
        </a:prstGeom>
        <a:solidFill>
          <a:schemeClr val="lt1">
            <a:alpha val="90000"/>
            <a:hueOff val="0"/>
            <a:satOff val="0"/>
            <a:lumOff val="0"/>
            <a:alphaOff val="0"/>
          </a:schemeClr>
        </a:solidFill>
        <a:ln w="9525" cap="flat" cmpd="sng" algn="ctr">
          <a:solidFill>
            <a:schemeClr val="accent2">
              <a:hueOff val="-3392975"/>
              <a:satOff val="11185"/>
              <a:lumOff val="11961"/>
              <a:alphaOff val="0"/>
            </a:schemeClr>
          </a:solidFill>
          <a:prstDash val="solid"/>
        </a:ln>
        <a:effectLst/>
      </dsp:spPr>
      <dsp:style>
        <a:lnRef idx="1">
          <a:scrgbClr r="0" g="0" b="0"/>
        </a:lnRef>
        <a:fillRef idx="1">
          <a:scrgbClr r="0" g="0" b="0"/>
        </a:fillRef>
        <a:effectRef idx="0">
          <a:scrgbClr r="0" g="0" b="0"/>
        </a:effectRef>
        <a:fontRef idx="minor"/>
      </dsp:style>
    </dsp:sp>
    <dsp:sp modelId="{A75792AB-C4A7-4F34-8810-3B457F74E85E}">
      <dsp:nvSpPr>
        <dsp:cNvPr id="0" name=""/>
        <dsp:cNvSpPr/>
      </dsp:nvSpPr>
      <dsp:spPr>
        <a:xfrm>
          <a:off x="295671" y="3206844"/>
          <a:ext cx="4139405" cy="1033200"/>
        </a:xfrm>
        <a:prstGeom prst="roundRect">
          <a:avLst/>
        </a:prstGeom>
        <a:gradFill rotWithShape="0">
          <a:gsLst>
            <a:gs pos="0">
              <a:schemeClr val="accent2">
                <a:hueOff val="-3392975"/>
                <a:satOff val="11185"/>
                <a:lumOff val="11961"/>
                <a:alphaOff val="0"/>
                <a:tint val="98000"/>
                <a:satMod val="110000"/>
                <a:lumMod val="104000"/>
              </a:schemeClr>
            </a:gs>
            <a:gs pos="69000">
              <a:schemeClr val="accent2">
                <a:hueOff val="-3392975"/>
                <a:satOff val="11185"/>
                <a:lumOff val="11961"/>
                <a:alphaOff val="0"/>
                <a:shade val="88000"/>
                <a:satMod val="130000"/>
                <a:lumMod val="92000"/>
              </a:schemeClr>
            </a:gs>
            <a:gs pos="100000">
              <a:schemeClr val="accent2">
                <a:hueOff val="-3392975"/>
                <a:satOff val="11185"/>
                <a:lumOff val="11961"/>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6460" tIns="0" rIns="156460" bIns="0" numCol="1" spcCol="1270" anchor="ctr" anchorCtr="0">
          <a:noAutofit/>
        </a:bodyPr>
        <a:lstStyle/>
        <a:p>
          <a:pPr marL="0" lvl="0" indent="0" algn="l" defTabSz="1555750">
            <a:lnSpc>
              <a:spcPct val="90000"/>
            </a:lnSpc>
            <a:spcBef>
              <a:spcPct val="0"/>
            </a:spcBef>
            <a:spcAft>
              <a:spcPct val="35000"/>
            </a:spcAft>
            <a:buNone/>
            <a:defRPr cap="all"/>
          </a:pPr>
          <a:r>
            <a:rPr lang="en-US" sz="3500" kern="1200"/>
            <a:t>Snapshots</a:t>
          </a:r>
        </a:p>
      </dsp:txBody>
      <dsp:txXfrm>
        <a:off x="346108" y="3257281"/>
        <a:ext cx="4038531" cy="93232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E0A0D5-8F98-4CC1-A28E-021F0B6B475C}" type="datetimeFigureOut">
              <a:rPr lang="en-US" smtClean="0"/>
              <a:t>7/3/2023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3C52C-5E29-41AF-BAA3-8217E886DA08}" type="slidenum">
              <a:rPr lang="en-US" smtClean="0"/>
              <a:t>‹#›</a:t>
            </a:fld>
            <a:endParaRPr lang="en-US" dirty="0"/>
          </a:p>
        </p:txBody>
      </p:sp>
    </p:spTree>
    <p:extLst>
      <p:ext uri="{BB962C8B-B14F-4D97-AF65-F5344CB8AC3E}">
        <p14:creationId xmlns:p14="http://schemas.microsoft.com/office/powerpoint/2010/main" val="1961961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A750590-9F9A-443B-9295-A3931D8194B1}" type="datetime1">
              <a:rPr lang="en-US" smtClean="0"/>
              <a:t>7/3/2023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00820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96F347-1B2F-4097-AEB5-4A26FB45D67A}" type="datetime1">
              <a:rPr lang="en-US" smtClean="0"/>
              <a:t>7/3/2023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52975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C1DEE0-34E5-4E0F-BEC1-4B8835F82CD1}" type="datetime1">
              <a:rPr lang="en-US" smtClean="0"/>
              <a:t>7/3/2023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43225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75B4BE-627A-4EC1-99E1-6F1AA97AB802}" type="datetime1">
              <a:rPr lang="en-US" smtClean="0"/>
              <a:t>7/3/2023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68279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BFACF8-E63D-4673-A128-83547867BB7A}" type="datetime1">
              <a:rPr lang="en-US" smtClean="0"/>
              <a:t>7/3/2023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527971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BED6AC-4FBA-40BD-BE75-20DB64DA4BAD}" type="datetime1">
              <a:rPr lang="en-US" smtClean="0"/>
              <a:t>7/3/2023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62182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933C87-D201-458A-93C0-8EDD9AC92D93}" type="datetime1">
              <a:rPr lang="en-US" smtClean="0"/>
              <a:t>7/3/2023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265278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CE6829-5A25-485A-91B1-5D6D58BB9F23}" type="datetime1">
              <a:rPr lang="en-US" smtClean="0"/>
              <a:t>7/3/2023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23617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12F5CD-23D0-4DD1-85B1-71F1825FB3EC}" type="datetime1">
              <a:rPr lang="en-US" smtClean="0"/>
              <a:t>7/3/2023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78391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BA5035-C284-496A-B076-BA73A8FA5D8B}" type="datetime1">
              <a:rPr lang="en-US" smtClean="0"/>
              <a:t>7/3/2023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6361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40EB420-1875-490A-8C4B-7AAB939FBE08}" type="datetime1">
              <a:rPr lang="en-US" smtClean="0"/>
              <a:t>7/3/2023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08236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D9359126-4846-4E88-BDD9-5585CC877E47}" type="datetime1">
              <a:rPr lang="en-US" smtClean="0"/>
              <a:t>7/3/2023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72706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1C69834E-5EEE-4D61-833E-0492889645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8E5D9BA-46E7-4BFA-9C74-75495BF6F5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1" name="Rectangle 10">
            <a:extLst>
              <a:ext uri="{FF2B5EF4-FFF2-40B4-BE49-F238E27FC236}">
                <a16:creationId xmlns:a16="http://schemas.microsoft.com/office/drawing/2014/main" id="{5B033D76-5800-44B6-AFE9-EE21069351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1" y="638508"/>
            <a:ext cx="10905339" cy="4843439"/>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22D6F85-FFBA-4F81-AEE5-AAA17CB7AA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0204" y="865667"/>
            <a:ext cx="10451592" cy="4389120"/>
          </a:xfrm>
          <a:prstGeom prst="rect">
            <a:avLst/>
          </a:prstGeom>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1003">
            <a:schemeClr val="lt2"/>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3B31514-E6DF-4357-9EEA-EFB798308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4796" y="1030259"/>
            <a:ext cx="10122408" cy="4059936"/>
          </a:xfrm>
          <a:prstGeom prst="rect">
            <a:avLst/>
          </a:prstGeom>
          <a:ln>
            <a:solidFill>
              <a:srgbClr val="949494"/>
            </a:solid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E5CD8D-E704-46A1-BC3E-9A644A9FFD4E}"/>
              </a:ext>
            </a:extLst>
          </p:cNvPr>
          <p:cNvSpPr>
            <a:spLocks noGrp="1"/>
          </p:cNvSpPr>
          <p:nvPr>
            <p:ph type="ctrTitle"/>
          </p:nvPr>
        </p:nvSpPr>
        <p:spPr>
          <a:xfrm>
            <a:off x="1557071" y="1584552"/>
            <a:ext cx="9099255" cy="2537251"/>
          </a:xfrm>
        </p:spPr>
        <p:txBody>
          <a:bodyPr anchor="ctr">
            <a:normAutofit/>
          </a:bodyPr>
          <a:lstStyle/>
          <a:p>
            <a:pPr algn="ctr"/>
            <a:r>
              <a:rPr lang="en-US" sz="5600" b="1" dirty="0">
                <a:solidFill>
                  <a:srgbClr val="454545"/>
                </a:solidFill>
                <a:latin typeface="Abadi" panose="020B0604020202020204" pitchFamily="34" charset="0"/>
              </a:rPr>
              <a:t>MY</a:t>
            </a:r>
            <a:r>
              <a:rPr lang="en-US" sz="5600" dirty="0">
                <a:solidFill>
                  <a:srgbClr val="454545"/>
                </a:solidFill>
                <a:latin typeface="Abadi" panose="020B0604020202020204" pitchFamily="34" charset="0"/>
              </a:rPr>
              <a:t> Recipe</a:t>
            </a:r>
            <a:br>
              <a:rPr lang="en-US" sz="5600" dirty="0">
                <a:solidFill>
                  <a:srgbClr val="454545"/>
                </a:solidFill>
                <a:latin typeface="Abadi" panose="020B0604020202020204" pitchFamily="34" charset="0"/>
              </a:rPr>
            </a:br>
            <a:r>
              <a:rPr lang="en-US" sz="5600" dirty="0">
                <a:solidFill>
                  <a:srgbClr val="454545"/>
                </a:solidFill>
                <a:latin typeface="Abadi" panose="020B0604020202020204" pitchFamily="34" charset="0"/>
              </a:rPr>
              <a:t> Angular Project</a:t>
            </a:r>
          </a:p>
        </p:txBody>
      </p:sp>
      <p:pic>
        <p:nvPicPr>
          <p:cNvPr id="17" name="Picture 16">
            <a:extLst>
              <a:ext uri="{FF2B5EF4-FFF2-40B4-BE49-F238E27FC236}">
                <a16:creationId xmlns:a16="http://schemas.microsoft.com/office/drawing/2014/main" id="{4C401D57-600A-4C91-AC9A-14CA1ED6F7D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 name="Straight Connector 18">
            <a:extLst>
              <a:ext uri="{FF2B5EF4-FFF2-40B4-BE49-F238E27FC236}">
                <a16:creationId xmlns:a16="http://schemas.microsoft.com/office/drawing/2014/main" id="{412BDC66-00FA-4A3F-9BC7-BE05FF7705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466494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FC3BC464-A642-A838-1505-275385A88B28}"/>
              </a:ext>
            </a:extLst>
          </p:cNvPr>
          <p:cNvSpPr txBox="1"/>
          <p:nvPr/>
        </p:nvSpPr>
        <p:spPr>
          <a:xfrm>
            <a:off x="1574800" y="535542"/>
            <a:ext cx="1645920" cy="369332"/>
          </a:xfrm>
          <a:prstGeom prst="rect">
            <a:avLst/>
          </a:prstGeom>
          <a:noFill/>
        </p:spPr>
        <p:txBody>
          <a:bodyPr wrap="square" rtlCol="0">
            <a:spAutoFit/>
          </a:bodyPr>
          <a:lstStyle/>
          <a:p>
            <a:r>
              <a:rPr lang="en-US" dirty="0"/>
              <a:t>Review</a:t>
            </a:r>
            <a:endParaRPr lang="en-IN" dirty="0"/>
          </a:p>
        </p:txBody>
      </p:sp>
      <p:sp>
        <p:nvSpPr>
          <p:cNvPr id="5" name="Content Placeholder 4">
            <a:extLst>
              <a:ext uri="{FF2B5EF4-FFF2-40B4-BE49-F238E27FC236}">
                <a16:creationId xmlns:a16="http://schemas.microsoft.com/office/drawing/2014/main" id="{FA968711-0126-9564-17E5-BA02392D408E}"/>
              </a:ext>
            </a:extLst>
          </p:cNvPr>
          <p:cNvSpPr>
            <a:spLocks noGrp="1"/>
          </p:cNvSpPr>
          <p:nvPr>
            <p:ph idx="1"/>
          </p:nvPr>
        </p:nvSpPr>
        <p:spPr/>
        <p:txBody>
          <a:bodyPr/>
          <a:lstStyle/>
          <a:p>
            <a:endParaRPr lang="en-IN"/>
          </a:p>
        </p:txBody>
      </p:sp>
      <p:pic>
        <p:nvPicPr>
          <p:cNvPr id="7" name="Picture 6">
            <a:extLst>
              <a:ext uri="{FF2B5EF4-FFF2-40B4-BE49-F238E27FC236}">
                <a16:creationId xmlns:a16="http://schemas.microsoft.com/office/drawing/2014/main" id="{8FF41CF0-D29A-F119-C0D0-C2241DC4BAC5}"/>
              </a:ext>
            </a:extLst>
          </p:cNvPr>
          <p:cNvPicPr>
            <a:picLocks noChangeAspect="1"/>
          </p:cNvPicPr>
          <p:nvPr/>
        </p:nvPicPr>
        <p:blipFill>
          <a:blip r:embed="rId2"/>
          <a:stretch>
            <a:fillRect/>
          </a:stretch>
        </p:blipFill>
        <p:spPr>
          <a:xfrm>
            <a:off x="272472" y="904874"/>
            <a:ext cx="11647055" cy="3907287"/>
          </a:xfrm>
          <a:prstGeom prst="rect">
            <a:avLst/>
          </a:prstGeom>
        </p:spPr>
      </p:pic>
    </p:spTree>
    <p:extLst>
      <p:ext uri="{BB962C8B-B14F-4D97-AF65-F5344CB8AC3E}">
        <p14:creationId xmlns:p14="http://schemas.microsoft.com/office/powerpoint/2010/main" val="182149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screenshot of a computer&#10;&#10;Description automatically generated">
            <a:extLst>
              <a:ext uri="{FF2B5EF4-FFF2-40B4-BE49-F238E27FC236}">
                <a16:creationId xmlns:a16="http://schemas.microsoft.com/office/drawing/2014/main" id="{699D5E4D-2389-64A9-00DF-091ABFB838D6}"/>
              </a:ext>
            </a:extLst>
          </p:cNvPr>
          <p:cNvPicPr>
            <a:picLocks noGrp="1" noChangeAspect="1"/>
          </p:cNvPicPr>
          <p:nvPr>
            <p:ph idx="1"/>
          </p:nvPr>
        </p:nvPicPr>
        <p:blipFill>
          <a:blip r:embed="rId2"/>
          <a:stretch>
            <a:fillRect/>
          </a:stretch>
        </p:blipFill>
        <p:spPr>
          <a:xfrm>
            <a:off x="194237" y="307398"/>
            <a:ext cx="6132689" cy="3449638"/>
          </a:xfrm>
        </p:spPr>
      </p:pic>
      <p:pic>
        <p:nvPicPr>
          <p:cNvPr id="6" name="Picture 5">
            <a:extLst>
              <a:ext uri="{FF2B5EF4-FFF2-40B4-BE49-F238E27FC236}">
                <a16:creationId xmlns:a16="http://schemas.microsoft.com/office/drawing/2014/main" id="{9DBA00EC-E897-7CDD-8388-19849ABF2E02}"/>
              </a:ext>
            </a:extLst>
          </p:cNvPr>
          <p:cNvPicPr>
            <a:picLocks noChangeAspect="1"/>
          </p:cNvPicPr>
          <p:nvPr/>
        </p:nvPicPr>
        <p:blipFill>
          <a:blip r:embed="rId3"/>
          <a:stretch>
            <a:fillRect/>
          </a:stretch>
        </p:blipFill>
        <p:spPr>
          <a:xfrm>
            <a:off x="3543523" y="4064000"/>
            <a:ext cx="8548550" cy="1939636"/>
          </a:xfrm>
          <a:prstGeom prst="rect">
            <a:avLst/>
          </a:prstGeom>
        </p:spPr>
      </p:pic>
    </p:spTree>
    <p:extLst>
      <p:ext uri="{BB962C8B-B14F-4D97-AF65-F5344CB8AC3E}">
        <p14:creationId xmlns:p14="http://schemas.microsoft.com/office/powerpoint/2010/main" val="15401233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850B172-E966-199F-6F03-27BA2687DD5A}"/>
              </a:ext>
            </a:extLst>
          </p:cNvPr>
          <p:cNvSpPr txBox="1"/>
          <p:nvPr/>
        </p:nvSpPr>
        <p:spPr>
          <a:xfrm>
            <a:off x="1729579" y="264160"/>
            <a:ext cx="2316480" cy="369332"/>
          </a:xfrm>
          <a:prstGeom prst="rect">
            <a:avLst/>
          </a:prstGeom>
          <a:noFill/>
        </p:spPr>
        <p:txBody>
          <a:bodyPr wrap="square" rtlCol="0">
            <a:spAutoFit/>
          </a:bodyPr>
          <a:lstStyle/>
          <a:p>
            <a:r>
              <a:rPr lang="en-US" dirty="0"/>
              <a:t>Reach us page</a:t>
            </a:r>
            <a:endParaRPr lang="en-IN" dirty="0"/>
          </a:p>
        </p:txBody>
      </p:sp>
      <p:sp>
        <p:nvSpPr>
          <p:cNvPr id="3" name="Content Placeholder 2">
            <a:extLst>
              <a:ext uri="{FF2B5EF4-FFF2-40B4-BE49-F238E27FC236}">
                <a16:creationId xmlns:a16="http://schemas.microsoft.com/office/drawing/2014/main" id="{E541E98F-8295-2944-040A-03790AB394AE}"/>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15456177-6C35-13B3-5ECE-E734670F9AC7}"/>
              </a:ext>
            </a:extLst>
          </p:cNvPr>
          <p:cNvPicPr>
            <a:picLocks noChangeAspect="1"/>
          </p:cNvPicPr>
          <p:nvPr/>
        </p:nvPicPr>
        <p:blipFill>
          <a:blip r:embed="rId2"/>
          <a:stretch>
            <a:fillRect/>
          </a:stretch>
        </p:blipFill>
        <p:spPr>
          <a:xfrm>
            <a:off x="1451579" y="728078"/>
            <a:ext cx="9603275" cy="5401843"/>
          </a:xfrm>
          <a:prstGeom prst="rect">
            <a:avLst/>
          </a:prstGeom>
        </p:spPr>
      </p:pic>
    </p:spTree>
    <p:extLst>
      <p:ext uri="{BB962C8B-B14F-4D97-AF65-F5344CB8AC3E}">
        <p14:creationId xmlns:p14="http://schemas.microsoft.com/office/powerpoint/2010/main" val="2997835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82725CC3-17A0-2DBC-F166-09AE4F84475F}"/>
              </a:ext>
            </a:extLst>
          </p:cNvPr>
          <p:cNvSpPr>
            <a:spLocks noGrp="1"/>
          </p:cNvSpPr>
          <p:nvPr>
            <p:ph idx="1"/>
          </p:nvPr>
        </p:nvSpPr>
        <p:spPr/>
        <p:txBody>
          <a:bodyPr/>
          <a:lstStyle/>
          <a:p>
            <a:endParaRPr lang="en-IN"/>
          </a:p>
        </p:txBody>
      </p:sp>
      <p:pic>
        <p:nvPicPr>
          <p:cNvPr id="8" name="Picture 7">
            <a:extLst>
              <a:ext uri="{FF2B5EF4-FFF2-40B4-BE49-F238E27FC236}">
                <a16:creationId xmlns:a16="http://schemas.microsoft.com/office/drawing/2014/main" id="{4DA6B4D1-43D3-05D7-C6F1-6564F88AA9B0}"/>
              </a:ext>
            </a:extLst>
          </p:cNvPr>
          <p:cNvPicPr>
            <a:picLocks noChangeAspect="1"/>
          </p:cNvPicPr>
          <p:nvPr/>
        </p:nvPicPr>
        <p:blipFill>
          <a:blip r:embed="rId2"/>
          <a:stretch>
            <a:fillRect/>
          </a:stretch>
        </p:blipFill>
        <p:spPr>
          <a:xfrm>
            <a:off x="932873" y="249382"/>
            <a:ext cx="10029931" cy="5641836"/>
          </a:xfrm>
          <a:prstGeom prst="rect">
            <a:avLst/>
          </a:prstGeom>
        </p:spPr>
      </p:pic>
    </p:spTree>
    <p:extLst>
      <p:ext uri="{BB962C8B-B14F-4D97-AF65-F5344CB8AC3E}">
        <p14:creationId xmlns:p14="http://schemas.microsoft.com/office/powerpoint/2010/main" val="5399375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CD6ECFD-B451-AAB2-0B3A-227B60CE0B73}"/>
              </a:ext>
            </a:extLst>
          </p:cNvPr>
          <p:cNvSpPr txBox="1"/>
          <p:nvPr/>
        </p:nvSpPr>
        <p:spPr>
          <a:xfrm>
            <a:off x="1336040" y="447362"/>
            <a:ext cx="1986280" cy="369332"/>
          </a:xfrm>
          <a:prstGeom prst="rect">
            <a:avLst/>
          </a:prstGeom>
          <a:noFill/>
        </p:spPr>
        <p:txBody>
          <a:bodyPr wrap="square" rtlCol="0">
            <a:spAutoFit/>
          </a:bodyPr>
          <a:lstStyle/>
          <a:p>
            <a:r>
              <a:rPr lang="en-US" dirty="0"/>
              <a:t>Internationalization</a:t>
            </a:r>
            <a:endParaRPr lang="en-IN" dirty="0"/>
          </a:p>
        </p:txBody>
      </p:sp>
      <p:pic>
        <p:nvPicPr>
          <p:cNvPr id="9" name="Content Placeholder 8">
            <a:extLst>
              <a:ext uri="{FF2B5EF4-FFF2-40B4-BE49-F238E27FC236}">
                <a16:creationId xmlns:a16="http://schemas.microsoft.com/office/drawing/2014/main" id="{0C26009C-B7C2-AB9D-C9A3-0B12534D8BF5}"/>
              </a:ext>
            </a:extLst>
          </p:cNvPr>
          <p:cNvPicPr>
            <a:picLocks noGrp="1" noChangeAspect="1"/>
          </p:cNvPicPr>
          <p:nvPr>
            <p:ph idx="1"/>
          </p:nvPr>
        </p:nvPicPr>
        <p:blipFill>
          <a:blip r:embed="rId2"/>
          <a:stretch>
            <a:fillRect/>
          </a:stretch>
        </p:blipFill>
        <p:spPr>
          <a:xfrm>
            <a:off x="1601298" y="816694"/>
            <a:ext cx="8792661" cy="4945872"/>
          </a:xfrm>
        </p:spPr>
      </p:pic>
    </p:spTree>
    <p:extLst>
      <p:ext uri="{BB962C8B-B14F-4D97-AF65-F5344CB8AC3E}">
        <p14:creationId xmlns:p14="http://schemas.microsoft.com/office/powerpoint/2010/main" val="32342773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07EE282A-8806-86B1-BAE5-37EE1ECBB9E8}"/>
              </a:ext>
            </a:extLst>
          </p:cNvPr>
          <p:cNvSpPr txBox="1"/>
          <p:nvPr/>
        </p:nvSpPr>
        <p:spPr>
          <a:xfrm>
            <a:off x="1590041" y="447040"/>
            <a:ext cx="1656080" cy="369332"/>
          </a:xfrm>
          <a:prstGeom prst="rect">
            <a:avLst/>
          </a:prstGeom>
          <a:noFill/>
        </p:spPr>
        <p:txBody>
          <a:bodyPr wrap="square" rtlCol="0">
            <a:spAutoFit/>
          </a:bodyPr>
          <a:lstStyle/>
          <a:p>
            <a:r>
              <a:rPr lang="en-US" dirty="0"/>
              <a:t>Admin page</a:t>
            </a:r>
            <a:endParaRPr lang="en-IN" dirty="0"/>
          </a:p>
        </p:txBody>
      </p:sp>
      <p:sp>
        <p:nvSpPr>
          <p:cNvPr id="3" name="Content Placeholder 2">
            <a:extLst>
              <a:ext uri="{FF2B5EF4-FFF2-40B4-BE49-F238E27FC236}">
                <a16:creationId xmlns:a16="http://schemas.microsoft.com/office/drawing/2014/main" id="{6DC69F4E-1B33-3C6C-2C5F-94126F3F9BF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9B39478-9B72-07FC-8845-AD18E3943EDC}"/>
              </a:ext>
            </a:extLst>
          </p:cNvPr>
          <p:cNvPicPr>
            <a:picLocks noChangeAspect="1"/>
          </p:cNvPicPr>
          <p:nvPr/>
        </p:nvPicPr>
        <p:blipFill>
          <a:blip r:embed="rId2"/>
          <a:stretch>
            <a:fillRect/>
          </a:stretch>
        </p:blipFill>
        <p:spPr>
          <a:xfrm>
            <a:off x="1554476" y="845453"/>
            <a:ext cx="9185945" cy="5167094"/>
          </a:xfrm>
          <a:prstGeom prst="rect">
            <a:avLst/>
          </a:prstGeom>
        </p:spPr>
      </p:pic>
    </p:spTree>
    <p:extLst>
      <p:ext uri="{BB962C8B-B14F-4D97-AF65-F5344CB8AC3E}">
        <p14:creationId xmlns:p14="http://schemas.microsoft.com/office/powerpoint/2010/main" val="19110135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47B9F318-7920-75C7-8A91-3FA2FCC9FFCF}"/>
              </a:ext>
            </a:extLst>
          </p:cNvPr>
          <p:cNvPicPr>
            <a:picLocks noGrp="1" noChangeAspect="1"/>
          </p:cNvPicPr>
          <p:nvPr>
            <p:ph idx="1"/>
          </p:nvPr>
        </p:nvPicPr>
        <p:blipFill>
          <a:blip r:embed="rId2"/>
          <a:stretch>
            <a:fillRect/>
          </a:stretch>
        </p:blipFill>
        <p:spPr>
          <a:xfrm>
            <a:off x="1523501" y="441525"/>
            <a:ext cx="9424132" cy="5301075"/>
          </a:xfrm>
        </p:spPr>
      </p:pic>
    </p:spTree>
    <p:extLst>
      <p:ext uri="{BB962C8B-B14F-4D97-AF65-F5344CB8AC3E}">
        <p14:creationId xmlns:p14="http://schemas.microsoft.com/office/powerpoint/2010/main" val="1507466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D32A60-013B-47A8-8833-D242408091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E27932B-B694-4C4C-90D7-A0333A7C5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Title 4">
            <a:extLst>
              <a:ext uri="{FF2B5EF4-FFF2-40B4-BE49-F238E27FC236}">
                <a16:creationId xmlns:a16="http://schemas.microsoft.com/office/drawing/2014/main" id="{D60057C6-8526-2CBF-6590-04906C16459B}"/>
              </a:ext>
            </a:extLst>
          </p:cNvPr>
          <p:cNvSpPr>
            <a:spLocks noGrp="1"/>
          </p:cNvSpPr>
          <p:nvPr>
            <p:ph type="title"/>
          </p:nvPr>
        </p:nvSpPr>
        <p:spPr>
          <a:xfrm>
            <a:off x="1451579" y="2303047"/>
            <a:ext cx="3272093" cy="2674198"/>
          </a:xfrm>
        </p:spPr>
        <p:txBody>
          <a:bodyPr anchor="t">
            <a:normAutofit/>
          </a:bodyPr>
          <a:lstStyle/>
          <a:p>
            <a:r>
              <a:rPr lang="en-US" dirty="0"/>
              <a:t>Agenda</a:t>
            </a:r>
            <a:endParaRPr lang="en-IN" dirty="0"/>
          </a:p>
        </p:txBody>
      </p:sp>
      <p:cxnSp>
        <p:nvCxnSpPr>
          <p:cNvPr id="16" name="Straight Connector 15">
            <a:extLst>
              <a:ext uri="{FF2B5EF4-FFF2-40B4-BE49-F238E27FC236}">
                <a16:creationId xmlns:a16="http://schemas.microsoft.com/office/drawing/2014/main" id="{9EBB0476-5CF0-4F44-8D68-5D42D7AEE4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8" name="Title 1">
            <a:extLst>
              <a:ext uri="{FF2B5EF4-FFF2-40B4-BE49-F238E27FC236}">
                <a16:creationId xmlns:a16="http://schemas.microsoft.com/office/drawing/2014/main" id="{A9DA474E-6B91-4200-840F-0257B2358A75}"/>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pic>
        <p:nvPicPr>
          <p:cNvPr id="20" name="Picture 19">
            <a:extLst>
              <a:ext uri="{FF2B5EF4-FFF2-40B4-BE49-F238E27FC236}">
                <a16:creationId xmlns:a16="http://schemas.microsoft.com/office/drawing/2014/main" id="{DF63C9AD-AE6E-4512-8171-91612E84CC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2" name="Straight Connector 21">
            <a:extLst>
              <a:ext uri="{FF2B5EF4-FFF2-40B4-BE49-F238E27FC236}">
                <a16:creationId xmlns:a16="http://schemas.microsoft.com/office/drawing/2014/main" id="{FE1A49CE-B63D-457A-A180-1C883E1A63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aphicFrame>
        <p:nvGraphicFramePr>
          <p:cNvPr id="7" name="Content Placeholder 2">
            <a:extLst>
              <a:ext uri="{FF2B5EF4-FFF2-40B4-BE49-F238E27FC236}">
                <a16:creationId xmlns:a16="http://schemas.microsoft.com/office/drawing/2014/main" id="{34CD21C5-99C3-CF69-3A74-34D7E643FBB9}"/>
              </a:ext>
            </a:extLst>
          </p:cNvPr>
          <p:cNvGraphicFramePr>
            <a:graphicFrameLocks noGrp="1"/>
          </p:cNvGraphicFramePr>
          <p:nvPr>
            <p:ph idx="1"/>
            <p:extLst>
              <p:ext uri="{D42A27DB-BD31-4B8C-83A1-F6EECF244321}">
                <p14:modId xmlns:p14="http://schemas.microsoft.com/office/powerpoint/2010/main" val="565800408"/>
              </p:ext>
            </p:extLst>
          </p:nvPr>
        </p:nvGraphicFramePr>
        <p:xfrm>
          <a:off x="5141913" y="803275"/>
          <a:ext cx="5913437" cy="4637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94233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77A13A-8969-E23E-E63C-DCAF8CCC5B01}"/>
              </a:ext>
            </a:extLst>
          </p:cNvPr>
          <p:cNvSpPr>
            <a:spLocks noGrp="1"/>
          </p:cNvSpPr>
          <p:nvPr>
            <p:ph type="title"/>
          </p:nvPr>
        </p:nvSpPr>
        <p:spPr>
          <a:xfrm>
            <a:off x="844476" y="1600199"/>
            <a:ext cx="3539266" cy="4297680"/>
          </a:xfrm>
        </p:spPr>
        <p:txBody>
          <a:bodyPr anchor="ctr">
            <a:normAutofit/>
          </a:bodyPr>
          <a:lstStyle/>
          <a:p>
            <a:r>
              <a:rPr lang="en-US" dirty="0"/>
              <a:t>Abstract</a:t>
            </a:r>
            <a:endParaRPr lang="en-IN" dirty="0"/>
          </a:p>
        </p:txBody>
      </p:sp>
      <p:cxnSp>
        <p:nvCxnSpPr>
          <p:cNvPr id="10" name="Straight Connector 9">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36E90C9-295E-9627-9172-2B4076927D00}"/>
              </a:ext>
            </a:extLst>
          </p:cNvPr>
          <p:cNvSpPr>
            <a:spLocks noGrp="1"/>
          </p:cNvSpPr>
          <p:nvPr>
            <p:ph idx="1"/>
          </p:nvPr>
        </p:nvSpPr>
        <p:spPr>
          <a:xfrm>
            <a:off x="4924851" y="1600199"/>
            <a:ext cx="6130003" cy="4297680"/>
          </a:xfrm>
        </p:spPr>
        <p:txBody>
          <a:bodyPr anchor="ctr">
            <a:normAutofit/>
          </a:bodyPr>
          <a:lstStyle/>
          <a:p>
            <a:pPr rtl="0">
              <a:lnSpc>
                <a:spcPct val="110000"/>
              </a:lnSpc>
            </a:pPr>
            <a:r>
              <a:rPr lang="en-US" sz="1600">
                <a:latin typeface="Cambria" panose="02040503050406030204" pitchFamily="18" charset="0"/>
                <a:ea typeface="Cambria" panose="02040503050406030204" pitchFamily="18" charset="0"/>
              </a:rPr>
              <a:t>MyRecipe is an online food recipebook website . </a:t>
            </a:r>
          </a:p>
          <a:p>
            <a:pPr rtl="0">
              <a:lnSpc>
                <a:spcPct val="110000"/>
              </a:lnSpc>
            </a:pPr>
            <a:r>
              <a:rPr lang="en-US" sz="1600">
                <a:latin typeface="Cambria" panose="02040503050406030204" pitchFamily="18" charset="0"/>
                <a:ea typeface="Cambria" panose="02040503050406030204" pitchFamily="18" charset="0"/>
              </a:rPr>
              <a:t>There are two types of user</a:t>
            </a:r>
            <a:br>
              <a:rPr lang="en-US" sz="1600">
                <a:latin typeface="Cambria" panose="02040503050406030204" pitchFamily="18" charset="0"/>
                <a:ea typeface="Cambria" panose="02040503050406030204" pitchFamily="18" charset="0"/>
              </a:rPr>
            </a:br>
            <a:r>
              <a:rPr lang="en-US" sz="1600">
                <a:latin typeface="Cambria" panose="02040503050406030204" pitchFamily="18" charset="0"/>
                <a:ea typeface="Cambria" panose="02040503050406030204" pitchFamily="18" charset="0"/>
              </a:rPr>
              <a:t>a. User</a:t>
            </a:r>
            <a:br>
              <a:rPr lang="en-US" sz="1600">
                <a:latin typeface="Cambria" panose="02040503050406030204" pitchFamily="18" charset="0"/>
                <a:ea typeface="Cambria" panose="02040503050406030204" pitchFamily="18" charset="0"/>
              </a:rPr>
            </a:br>
            <a:r>
              <a:rPr lang="en-US" sz="1600">
                <a:latin typeface="Cambria" panose="02040503050406030204" pitchFamily="18" charset="0"/>
                <a:ea typeface="Cambria" panose="02040503050406030204" pitchFamily="18" charset="0"/>
              </a:rPr>
              <a:t>b. Admin</a:t>
            </a:r>
          </a:p>
          <a:p>
            <a:pPr>
              <a:lnSpc>
                <a:spcPct val="110000"/>
              </a:lnSpc>
              <a:buFont typeface="Wingdings" panose="05000000000000000000" pitchFamily="2" charset="2"/>
              <a:buChar char="Ø"/>
            </a:pPr>
            <a:r>
              <a:rPr lang="en-US" sz="1600">
                <a:latin typeface="Cambria" panose="02040503050406030204" pitchFamily="18" charset="0"/>
                <a:ea typeface="Cambria" panose="02040503050406030204" pitchFamily="18" charset="0"/>
              </a:rPr>
              <a:t>User Flow</a:t>
            </a:r>
            <a:br>
              <a:rPr lang="en-US" sz="1600">
                <a:latin typeface="Cambria" panose="02040503050406030204" pitchFamily="18" charset="0"/>
                <a:ea typeface="Cambria" panose="02040503050406030204" pitchFamily="18" charset="0"/>
              </a:rPr>
            </a:br>
            <a:r>
              <a:rPr lang="en-US" sz="1600">
                <a:latin typeface="Cambria" panose="02040503050406030204" pitchFamily="18" charset="0"/>
                <a:ea typeface="Cambria" panose="02040503050406030204" pitchFamily="18" charset="0"/>
              </a:rPr>
              <a:t>         Home page contains list of food items. And also filter the products using the food type. On clicking the food item, it redirect to details page that contains name, description, time, Instruction and Nutrition and reviews of the particular food recipe.  Contact page is there to send your queries.</a:t>
            </a:r>
          </a:p>
          <a:p>
            <a:pPr rtl="0">
              <a:lnSpc>
                <a:spcPct val="110000"/>
              </a:lnSpc>
              <a:buFont typeface="Wingdings" panose="05000000000000000000" pitchFamily="2" charset="2"/>
              <a:buChar char="Ø"/>
            </a:pPr>
            <a:r>
              <a:rPr lang="en-US" sz="1600">
                <a:latin typeface="Cambria" panose="02040503050406030204" pitchFamily="18" charset="0"/>
                <a:ea typeface="Cambria" panose="02040503050406030204" pitchFamily="18" charset="0"/>
              </a:rPr>
              <a:t>Admin Flow</a:t>
            </a:r>
            <a:br>
              <a:rPr lang="en-US" sz="1600">
                <a:latin typeface="Cambria" panose="02040503050406030204" pitchFamily="18" charset="0"/>
                <a:ea typeface="Cambria" panose="02040503050406030204" pitchFamily="18" charset="0"/>
              </a:rPr>
            </a:br>
            <a:r>
              <a:rPr lang="en-US" sz="1600">
                <a:latin typeface="Cambria" panose="02040503050406030204" pitchFamily="18" charset="0"/>
                <a:ea typeface="Cambria" panose="02040503050406030204" pitchFamily="18" charset="0"/>
              </a:rPr>
              <a:t>        In Admin Page, admin can add or update or delete the foods recipe items</a:t>
            </a:r>
            <a:br>
              <a:rPr lang="en-US" sz="1600">
                <a:latin typeface="Cambria" panose="02040503050406030204" pitchFamily="18" charset="0"/>
                <a:ea typeface="Cambria" panose="02040503050406030204" pitchFamily="18" charset="0"/>
              </a:rPr>
            </a:br>
            <a:endParaRPr lang="en-IN" sz="160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395738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FE397-420C-8459-D06C-9B0405D9CD39}"/>
              </a:ext>
            </a:extLst>
          </p:cNvPr>
          <p:cNvSpPr>
            <a:spLocks noGrp="1"/>
          </p:cNvSpPr>
          <p:nvPr>
            <p:ph type="title"/>
          </p:nvPr>
        </p:nvSpPr>
        <p:spPr/>
        <p:txBody>
          <a:bodyPr/>
          <a:lstStyle/>
          <a:p>
            <a:r>
              <a:rPr lang="en-US"/>
              <a:t>Implementation design</a:t>
            </a:r>
            <a:endParaRPr lang="en-IN" dirty="0"/>
          </a:p>
        </p:txBody>
      </p:sp>
      <p:pic>
        <p:nvPicPr>
          <p:cNvPr id="1026" name="Picture 2">
            <a:extLst>
              <a:ext uri="{FF2B5EF4-FFF2-40B4-BE49-F238E27FC236}">
                <a16:creationId xmlns:a16="http://schemas.microsoft.com/office/drawing/2014/main" id="{60F42AF3-9979-43D3-5F0B-7ABBD120A90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3850" y="1857376"/>
            <a:ext cx="11563350" cy="445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9915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descr="A screenshot of a computer&#10;&#10;Description automatically generated">
            <a:extLst>
              <a:ext uri="{FF2B5EF4-FFF2-40B4-BE49-F238E27FC236}">
                <a16:creationId xmlns:a16="http://schemas.microsoft.com/office/drawing/2014/main" id="{D7104E96-6663-AC19-8254-9E2C151A39C8}"/>
              </a:ext>
            </a:extLst>
          </p:cNvPr>
          <p:cNvPicPr>
            <a:picLocks noChangeAspect="1"/>
          </p:cNvPicPr>
          <p:nvPr/>
        </p:nvPicPr>
        <p:blipFill rotWithShape="1">
          <a:blip r:embed="rId2"/>
          <a:srcRect t="2983" r="-2" b="-2"/>
          <a:stretch/>
        </p:blipFill>
        <p:spPr>
          <a:xfrm>
            <a:off x="368347" y="3543906"/>
            <a:ext cx="5361893" cy="2926101"/>
          </a:xfrm>
          <a:prstGeom prst="rect">
            <a:avLst/>
          </a:prstGeom>
        </p:spPr>
      </p:pic>
      <p:pic>
        <p:nvPicPr>
          <p:cNvPr id="9" name="Content Placeholder 8" descr="A screenshot of a computer&#10;&#10;Description automatically generated">
            <a:extLst>
              <a:ext uri="{FF2B5EF4-FFF2-40B4-BE49-F238E27FC236}">
                <a16:creationId xmlns:a16="http://schemas.microsoft.com/office/drawing/2014/main" id="{8F24F882-969B-82CA-851D-E2AE5F870171}"/>
              </a:ext>
            </a:extLst>
          </p:cNvPr>
          <p:cNvPicPr>
            <a:picLocks noChangeAspect="1"/>
          </p:cNvPicPr>
          <p:nvPr/>
        </p:nvPicPr>
        <p:blipFill rotWithShape="1">
          <a:blip r:embed="rId3"/>
          <a:srcRect t="2879" r="2" b="2"/>
          <a:stretch/>
        </p:blipFill>
        <p:spPr>
          <a:xfrm>
            <a:off x="368347" y="338524"/>
            <a:ext cx="5446696" cy="2975570"/>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6DB017F4-59D4-867C-E06B-E1BBB3955121}"/>
              </a:ext>
            </a:extLst>
          </p:cNvPr>
          <p:cNvPicPr>
            <a:picLocks noChangeAspect="1"/>
          </p:cNvPicPr>
          <p:nvPr/>
        </p:nvPicPr>
        <p:blipFill rotWithShape="1">
          <a:blip r:embed="rId4"/>
          <a:srcRect t="7474" r="2" b="6981"/>
          <a:stretch/>
        </p:blipFill>
        <p:spPr>
          <a:xfrm>
            <a:off x="6181866" y="338524"/>
            <a:ext cx="5804105" cy="2953542"/>
          </a:xfrm>
          <a:prstGeom prst="rect">
            <a:avLst/>
          </a:prstGeom>
        </p:spPr>
      </p:pic>
      <p:pic>
        <p:nvPicPr>
          <p:cNvPr id="5" name="Picture 4">
            <a:extLst>
              <a:ext uri="{FF2B5EF4-FFF2-40B4-BE49-F238E27FC236}">
                <a16:creationId xmlns:a16="http://schemas.microsoft.com/office/drawing/2014/main" id="{829730B9-4C13-21A3-9B0E-DE647E3041B9}"/>
              </a:ext>
            </a:extLst>
          </p:cNvPr>
          <p:cNvPicPr>
            <a:picLocks noChangeAspect="1"/>
          </p:cNvPicPr>
          <p:nvPr/>
        </p:nvPicPr>
        <p:blipFill>
          <a:blip r:embed="rId5"/>
          <a:stretch>
            <a:fillRect/>
          </a:stretch>
        </p:blipFill>
        <p:spPr>
          <a:xfrm>
            <a:off x="6267797" y="3419839"/>
            <a:ext cx="5555856" cy="3125169"/>
          </a:xfrm>
          <a:prstGeom prst="rect">
            <a:avLst/>
          </a:prstGeom>
        </p:spPr>
      </p:pic>
    </p:spTree>
    <p:extLst>
      <p:ext uri="{BB962C8B-B14F-4D97-AF65-F5344CB8AC3E}">
        <p14:creationId xmlns:p14="http://schemas.microsoft.com/office/powerpoint/2010/main" val="3374551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8DAF8E8-80CD-8621-9228-655EA0612EFE}"/>
              </a:ext>
            </a:extLst>
          </p:cNvPr>
          <p:cNvSpPr txBox="1"/>
          <p:nvPr/>
        </p:nvSpPr>
        <p:spPr>
          <a:xfrm>
            <a:off x="1381126" y="370840"/>
            <a:ext cx="4343399" cy="369332"/>
          </a:xfrm>
          <a:prstGeom prst="rect">
            <a:avLst/>
          </a:prstGeom>
          <a:noFill/>
        </p:spPr>
        <p:txBody>
          <a:bodyPr wrap="square" rtlCol="0">
            <a:spAutoFit/>
          </a:bodyPr>
          <a:lstStyle/>
          <a:p>
            <a:r>
              <a:rPr lang="en-US" dirty="0"/>
              <a:t>Userhome</a:t>
            </a:r>
            <a:endParaRPr lang="en-IN" dirty="0"/>
          </a:p>
        </p:txBody>
      </p:sp>
      <p:pic>
        <p:nvPicPr>
          <p:cNvPr id="6" name="Content Placeholder 5">
            <a:extLst>
              <a:ext uri="{FF2B5EF4-FFF2-40B4-BE49-F238E27FC236}">
                <a16:creationId xmlns:a16="http://schemas.microsoft.com/office/drawing/2014/main" id="{02B0B9B4-7DE9-AAB2-A5C3-92A0DBAB34F5}"/>
              </a:ext>
            </a:extLst>
          </p:cNvPr>
          <p:cNvPicPr>
            <a:picLocks noGrp="1" noChangeAspect="1"/>
          </p:cNvPicPr>
          <p:nvPr>
            <p:ph idx="1"/>
          </p:nvPr>
        </p:nvPicPr>
        <p:blipFill>
          <a:blip r:embed="rId2"/>
          <a:stretch>
            <a:fillRect/>
          </a:stretch>
        </p:blipFill>
        <p:spPr>
          <a:xfrm>
            <a:off x="1388894" y="779067"/>
            <a:ext cx="9421980" cy="5299865"/>
          </a:xfrm>
        </p:spPr>
      </p:pic>
    </p:spTree>
    <p:extLst>
      <p:ext uri="{BB962C8B-B14F-4D97-AF65-F5344CB8AC3E}">
        <p14:creationId xmlns:p14="http://schemas.microsoft.com/office/powerpoint/2010/main" val="1614007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2E6199-E1D3-8650-6D03-24A1E10A1180}"/>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26D0818A-3C09-5DBE-7701-8A9548FD9E47}"/>
              </a:ext>
            </a:extLst>
          </p:cNvPr>
          <p:cNvPicPr>
            <a:picLocks noChangeAspect="1"/>
          </p:cNvPicPr>
          <p:nvPr/>
        </p:nvPicPr>
        <p:blipFill>
          <a:blip r:embed="rId2"/>
          <a:stretch>
            <a:fillRect/>
          </a:stretch>
        </p:blipFill>
        <p:spPr>
          <a:xfrm>
            <a:off x="932873" y="0"/>
            <a:ext cx="10843492" cy="6099464"/>
          </a:xfrm>
          <a:prstGeom prst="rect">
            <a:avLst/>
          </a:prstGeom>
        </p:spPr>
      </p:pic>
    </p:spTree>
    <p:extLst>
      <p:ext uri="{BB962C8B-B14F-4D97-AF65-F5344CB8AC3E}">
        <p14:creationId xmlns:p14="http://schemas.microsoft.com/office/powerpoint/2010/main" val="972053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screenshot of a recipe&#10;&#10;Description automatically generated with medium confidence">
            <a:extLst>
              <a:ext uri="{FF2B5EF4-FFF2-40B4-BE49-F238E27FC236}">
                <a16:creationId xmlns:a16="http://schemas.microsoft.com/office/drawing/2014/main" id="{E37E2D73-384D-71E7-2D7F-589BE00D583D}"/>
              </a:ext>
            </a:extLst>
          </p:cNvPr>
          <p:cNvPicPr>
            <a:picLocks noGrp="1" noChangeAspect="1"/>
          </p:cNvPicPr>
          <p:nvPr>
            <p:ph idx="1"/>
          </p:nvPr>
        </p:nvPicPr>
        <p:blipFill>
          <a:blip r:embed="rId2"/>
          <a:stretch>
            <a:fillRect/>
          </a:stretch>
        </p:blipFill>
        <p:spPr>
          <a:xfrm>
            <a:off x="1423346" y="760459"/>
            <a:ext cx="9345308" cy="5337081"/>
          </a:xfrm>
        </p:spPr>
      </p:pic>
      <p:sp>
        <p:nvSpPr>
          <p:cNvPr id="13" name="TextBox 12">
            <a:extLst>
              <a:ext uri="{FF2B5EF4-FFF2-40B4-BE49-F238E27FC236}">
                <a16:creationId xmlns:a16="http://schemas.microsoft.com/office/drawing/2014/main" id="{3CFF97CD-F986-AC73-8967-FA90DE5063B1}"/>
              </a:ext>
            </a:extLst>
          </p:cNvPr>
          <p:cNvSpPr txBox="1"/>
          <p:nvPr/>
        </p:nvSpPr>
        <p:spPr>
          <a:xfrm>
            <a:off x="1574800" y="430226"/>
            <a:ext cx="3048000" cy="369332"/>
          </a:xfrm>
          <a:prstGeom prst="rect">
            <a:avLst/>
          </a:prstGeom>
          <a:noFill/>
        </p:spPr>
        <p:txBody>
          <a:bodyPr wrap="square" rtlCol="0">
            <a:spAutoFit/>
          </a:bodyPr>
          <a:lstStyle/>
          <a:p>
            <a:r>
              <a:rPr lang="en-US" dirty="0"/>
              <a:t>Details page</a:t>
            </a:r>
            <a:endParaRPr lang="en-IN" dirty="0"/>
          </a:p>
        </p:txBody>
      </p:sp>
    </p:spTree>
    <p:extLst>
      <p:ext uri="{BB962C8B-B14F-4D97-AF65-F5344CB8AC3E}">
        <p14:creationId xmlns:p14="http://schemas.microsoft.com/office/powerpoint/2010/main" val="39156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752A04-A76B-4105-3FFC-DD0DF3479484}"/>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1C2B37B7-E00E-2518-B97F-E4E8263A96F3}"/>
              </a:ext>
            </a:extLst>
          </p:cNvPr>
          <p:cNvPicPr>
            <a:picLocks noChangeAspect="1"/>
          </p:cNvPicPr>
          <p:nvPr/>
        </p:nvPicPr>
        <p:blipFill>
          <a:blip r:embed="rId2"/>
          <a:stretch>
            <a:fillRect/>
          </a:stretch>
        </p:blipFill>
        <p:spPr>
          <a:xfrm>
            <a:off x="1451579" y="255721"/>
            <a:ext cx="9540402" cy="5366476"/>
          </a:xfrm>
          <a:prstGeom prst="rect">
            <a:avLst/>
          </a:prstGeom>
        </p:spPr>
      </p:pic>
    </p:spTree>
    <p:extLst>
      <p:ext uri="{BB962C8B-B14F-4D97-AF65-F5344CB8AC3E}">
        <p14:creationId xmlns:p14="http://schemas.microsoft.com/office/powerpoint/2010/main" val="155279553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710EE66-8707-456F-8F2E-091D581CB030}">
  <ds:schemaRefs>
    <ds:schemaRef ds:uri="http://schemas.microsoft.com/office/2006/documentManagement/types"/>
    <ds:schemaRef ds:uri="http://purl.org/dc/elements/1.1/"/>
    <ds:schemaRef ds:uri="71af3243-3dd4-4a8d-8c0d-dd76da1f02a5"/>
    <ds:schemaRef ds:uri="http://schemas.microsoft.com/office/2006/metadata/properties"/>
    <ds:schemaRef ds:uri="16c05727-aa75-4e4a-9b5f-8a80a1165891"/>
    <ds:schemaRef ds:uri="http://purl.org/dc/terms/"/>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0BEB954-4024-4CCF-A9D6-4C00FDC028D9}">
  <ds:schemaRefs>
    <ds:schemaRef ds:uri="http://schemas.microsoft.com/sharepoint/v3/contenttype/forms"/>
  </ds:schemaRefs>
</ds:datastoreItem>
</file>

<file path=customXml/itemProps3.xml><?xml version="1.0" encoding="utf-8"?>
<ds:datastoreItem xmlns:ds="http://schemas.openxmlformats.org/officeDocument/2006/customXml" ds:itemID="{AB96CC85-5758-41C0-8EFD-737AFB6912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Gallery</Template>
  <TotalTime>0</TotalTime>
  <Words>127</Words>
  <Application>Microsoft Office PowerPoint</Application>
  <PresentationFormat>Widescreen</PresentationFormat>
  <Paragraphs>17</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Abadi</vt:lpstr>
      <vt:lpstr>Arial</vt:lpstr>
      <vt:lpstr>Calibri</vt:lpstr>
      <vt:lpstr>Cambria</vt:lpstr>
      <vt:lpstr>Gill Sans MT</vt:lpstr>
      <vt:lpstr>Wingdings</vt:lpstr>
      <vt:lpstr>Gallery</vt:lpstr>
      <vt:lpstr>MY Recipe  Angular Project</vt:lpstr>
      <vt:lpstr>Agenda</vt:lpstr>
      <vt:lpstr>Abstract</vt:lpstr>
      <vt:lpstr>Implementation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Mohan K</dc:creator>
  <cp:lastModifiedBy>Vasanth K</cp:lastModifiedBy>
  <cp:revision>5</cp:revision>
  <dcterms:created xsi:type="dcterms:W3CDTF">2023-05-09T04:47:23Z</dcterms:created>
  <dcterms:modified xsi:type="dcterms:W3CDTF">2023-07-04T05:33:38Z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